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4" r:id="rId7"/>
    <p:sldId id="258" r:id="rId8"/>
    <p:sldId id="266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E99695E-DFAC-43DE-A889-4A1B7FEB94A5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0E12EF0-0732-4952-BC03-C6C2769E94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695E-DFAC-43DE-A889-4A1B7FEB94A5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2EF0-0732-4952-BC03-C6C2769E94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695E-DFAC-43DE-A889-4A1B7FEB94A5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2EF0-0732-4952-BC03-C6C2769E94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E99695E-DFAC-43DE-A889-4A1B7FEB94A5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0E12EF0-0732-4952-BC03-C6C2769E94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E99695E-DFAC-43DE-A889-4A1B7FEB94A5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0E12EF0-0732-4952-BC03-C6C2769E94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695E-DFAC-43DE-A889-4A1B7FEB94A5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2EF0-0732-4952-BC03-C6C2769E94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695E-DFAC-43DE-A889-4A1B7FEB94A5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2EF0-0732-4952-BC03-C6C2769E94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E99695E-DFAC-43DE-A889-4A1B7FEB94A5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0E12EF0-0732-4952-BC03-C6C2769E94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695E-DFAC-43DE-A889-4A1B7FEB94A5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2EF0-0732-4952-BC03-C6C2769E94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E99695E-DFAC-43DE-A889-4A1B7FEB94A5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0E12EF0-0732-4952-BC03-C6C2769E94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E99695E-DFAC-43DE-A889-4A1B7FEB94A5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0E12EF0-0732-4952-BC03-C6C2769E94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E99695E-DFAC-43DE-A889-4A1B7FEB94A5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0E12EF0-0732-4952-BC03-C6C2769E941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0166" y="2000240"/>
            <a:ext cx="7143800" cy="1071570"/>
          </a:xfrm>
        </p:spPr>
        <p:txBody>
          <a:bodyPr/>
          <a:lstStyle/>
          <a:p>
            <a:pPr algn="ctr"/>
            <a:r>
              <a:rPr lang="kk-KZ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Дәріс.  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кәсіби білім беру </a:t>
            </a:r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ЖҮЙЕСІ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7972452" cy="6045348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мазмұны дидактикалық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категория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нені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оқыту керек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?»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сұраққа жауап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бере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келе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алушыны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жан-жақты дамытудың негізін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құрайды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олардың ойлау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таным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баласы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жинаған білімдер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біліктер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дағдылардың жүйесін айтамыз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мазмұнының теориялық мәселелерін және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іріктеу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жолдарын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В.В.Краевский,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И.Я.Лернер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В.С.Леднев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М.Н.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Скаткин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т.б.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зерттеді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И.Я.Лернердің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анықтамасы бойынша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"білімнің мазмұны дегеніміз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оқушыға берілетін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іскерлік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дағды жүйесі, шығармашылық іс-әрекет, эмоциялық қарым-қатынас тәжірибесі".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Ең бастысы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білімнің мазмұны жеке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тұлғаны жан-жақты үйлесімді дамыту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7972452" cy="6188224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асырылатын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бағдарламаларының сипатына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қарай 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кәсіби білім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бөлінеді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ғылым негіздерін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оқушылардың меңгеруі және нәтижесі.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білімнің мазмұнына оқу пәндерінің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түрі енеді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 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ғылыми-жаратылыс;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 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гуманитарлық;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 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еңбек және дене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дайындығы.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–кәсіби білімнің негізі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олармен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тығыз байланыста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Кәсіби  білім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арқылы 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алушы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қазіргі өндіріс негіздерін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зерделейді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еңбек құралдарымен жұмыс істеуге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үйренеді, еңбекке,  техникаға, ғылымға қызығушылығын арттырады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7972452" cy="618822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құрылымы төрт компоненттен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тұрады.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ілім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мазмұнындағы бірінші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компонент,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болмысты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тану,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табиғат, қоғам және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заңдарын ашу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нәтижесі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kk-KZ" dirty="0" err="1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кінші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компоненті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әлеуметтік тәжірибедегі іс-әрекет тәсілдерін оқушыға үйрету, білімді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қолдануға дағдыландыру, дәлірек айтсақ адамзат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жасаған іскерлік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дағдыларды меңгерту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Білімнің үшінші компоненті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шығармашылық жұмыс тәжірибесі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дайын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білімдерді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хабарлау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жаттығулар орындау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үлгіге қарап жұмыс істеумен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шектелмейді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Шығармашылық жұмысқа оқушыны іздендіретін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оқулықтағы мәселелік әдіспен баяндалған шығармашылық есептер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тапсырмалар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үйретеді.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мазмұнының төртінші компоненті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тәжірибе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іс-әрекет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құрал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өзара қатынас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7467600" cy="61882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мазмұнының түрлері: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күнделікті болмыс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ұғымдар, терминдер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ғылыми білімдер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көзқарастарды дәлелдеуге керекті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күнделікті өмірден және ғылымнан алынған фактілер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•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болмыстың әртүрлі объектілері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құбылыстары арасындағы байланыстарды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көрсететін ғылымның негізгі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заңдары;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•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объектілер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олардың арасындағы байланыс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ғылыми білімдер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ғылыми іс-әрекет тәсілдері, таным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әрекеті және ғылыми білімді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тарихы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білімдер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әртүрлі өмір құбылыстарын бағалау нормалары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білімдер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8115328" cy="6116786"/>
          </a:xfrm>
        </p:spPr>
        <p:txBody>
          <a:bodyPr/>
          <a:lstStyle/>
          <a:p>
            <a:pPr>
              <a:buNone/>
            </a:pPr>
            <a:r>
              <a:rPr lang="en-US" i="1" dirty="0" smtClean="0"/>
              <a:t>      </a:t>
            </a:r>
            <a:r>
              <a:rPr lang="kk-KZ" b="1" i="1" dirty="0" smtClean="0"/>
              <a:t>Кәсіби</a:t>
            </a:r>
            <a:r>
              <a:rPr lang="kk-KZ" i="1" dirty="0" smtClean="0"/>
              <a:t> </a:t>
            </a:r>
            <a:r>
              <a:rPr lang="kk-KZ" b="1" i="1" dirty="0" smtClean="0"/>
              <a:t>білім беру мазмұнының принциптері</a:t>
            </a:r>
            <a:r>
              <a:rPr lang="en-US" b="1" i="1" dirty="0" smtClean="0"/>
              <a:t>:</a:t>
            </a:r>
            <a:endParaRPr lang="ru-RU" b="1" dirty="0" smtClean="0"/>
          </a:p>
          <a:p>
            <a:pPr lvl="0"/>
            <a:r>
              <a:rPr lang="kk-KZ" dirty="0" smtClean="0"/>
              <a:t>тұлғаның, қоғамның мәдениет пен ғылымның білім беру мазмұнының принциптеріне қоятын талаптарына сәйкестілігі;</a:t>
            </a:r>
            <a:endParaRPr lang="ru-RU" dirty="0" smtClean="0"/>
          </a:p>
          <a:p>
            <a:pPr lvl="0"/>
            <a:r>
              <a:rPr lang="kk-KZ" dirty="0" smtClean="0"/>
              <a:t>оқытудың мазмұндық және процессуалдық бірлікте болу принципі;</a:t>
            </a:r>
            <a:endParaRPr lang="ru-RU" dirty="0" smtClean="0"/>
          </a:p>
          <a:p>
            <a:pPr lvl="0"/>
            <a:r>
              <a:rPr lang="kk-KZ" dirty="0" smtClean="0"/>
              <a:t>Кәсіби білім беру мазмұнының әртүрлі деңгейде қалыптасуының құрылымдық бірлігі принципі;</a:t>
            </a:r>
            <a:endParaRPr lang="ru-RU" dirty="0" smtClean="0"/>
          </a:p>
          <a:p>
            <a:pPr lvl="0"/>
            <a:r>
              <a:rPr lang="kk-KZ" dirty="0" smtClean="0"/>
              <a:t>Кәсіби білім беру мазмұнын гуманитарландыру принципі;</a:t>
            </a:r>
            <a:endParaRPr lang="ru-RU" dirty="0" smtClean="0"/>
          </a:p>
          <a:p>
            <a:pPr lvl="0"/>
            <a:r>
              <a:rPr lang="kk-KZ" dirty="0" smtClean="0"/>
              <a:t>Кәсіби білім беру мазмұнының фундаменталдылық принципі жатады.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285728"/>
            <a:ext cx="8429684" cy="61882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Кәсіби білім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негізінен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үш түрлі мақсатты    көздейді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біріншісі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табиғат, қоғам, адам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техника,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өнер туралы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ғылыми 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негіздерін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меңгерту.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Бұған ғылымдағы негізгі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заңдылықтардан, фактілерден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жетекші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ұғымдар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идеялардан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басқа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дүние-танымдық идеялармен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сенімдер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практикалық білік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дағды және ғылыми зерттеу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әдістері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ғылыми ойлау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тәсілдері жатады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екіншісі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алушыларды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практикалық іс-әрекетке, өз бетімен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пайдалы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еңбек етуге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даярлау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  ү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шіншісі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мақсаты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алушылардың ғылыми дүниетанымын қалыптастыруды көздейді.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Білім алушылардың ғылыми көзқарасы мен сенімдерін қалыптастыру оқу пәндерін оқытуда олардың танымдық және тәрбиелік мүмкіндіктерін 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ығымен пайдалануды керек етеді.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7467600" cy="5402406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Қазіргі заманғы кәсіби білім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берудің жалпы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мақсаттарына келесі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жағдайларды жатқызуға болады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оқушылардың бірқалыпты өзгерістегі әлеуметтік-экономикалық жағдайларға әлеуметтік жағынан жан-жақты және тиімді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үйренісуді қамтамасыз ету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маманның арнайы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кәсіби білімдерін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дағдыларын, білімдерін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кәсіби маңызды сапаларын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қалыптастыру.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1071538" y="428604"/>
            <a:ext cx="6429420" cy="928694"/>
          </a:xfrm>
          <a:prstGeom prst="snip2Diag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000" b="1" i="1" dirty="0" smtClean="0">
                <a:latin typeface="Times New Roman" pitchFamily="18" charset="0"/>
                <a:cs typeface="Times New Roman" pitchFamily="18" charset="0"/>
              </a:rPr>
              <a:t>Білім беру мазмұнын анықтайтын оқу-нормативтік құжаттар: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214282" y="2357430"/>
            <a:ext cx="1928826" cy="20002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жалпыға бірдей міндетті орта білім берудің мемлекеттік стандарты;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2357422" y="2357430"/>
            <a:ext cx="1857388" cy="207170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базистік оқу жоспары;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4500562" y="2357430"/>
            <a:ext cx="1857388" cy="207170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оқу бағдарламасы;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500826" y="2357430"/>
            <a:ext cx="2000296" cy="207170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оқу құралы және оқулықтар.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8" name="Прямая со стрелкой 47"/>
          <p:cNvCxnSpPr/>
          <p:nvPr/>
        </p:nvCxnSpPr>
        <p:spPr>
          <a:xfrm rot="10800000" flipV="1">
            <a:off x="1571604" y="1357298"/>
            <a:ext cx="1071570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rot="16200000" flipH="1">
            <a:off x="3000364" y="1643050"/>
            <a:ext cx="1000132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 rot="16200000" flipH="1">
            <a:off x="4893471" y="1607331"/>
            <a:ext cx="1000132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 rot="16200000" flipH="1">
            <a:off x="6572264" y="1428736"/>
            <a:ext cx="1000132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180</TotalTime>
  <Words>454</Words>
  <Application>Microsoft Office PowerPoint</Application>
  <PresentationFormat>Экран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Дәріс.  кәсіби білім беру ЖҮЙЕСІ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Жоғары кәісби білім беру мазмұнын қайта қалыптастырпудың негізгі тенденциялары.</dc:title>
  <dc:creator>Zero01</dc:creator>
  <cp:lastModifiedBy>admin</cp:lastModifiedBy>
  <cp:revision>23</cp:revision>
  <dcterms:created xsi:type="dcterms:W3CDTF">2016-03-17T06:13:16Z</dcterms:created>
  <dcterms:modified xsi:type="dcterms:W3CDTF">2020-08-30T13:08:51Z</dcterms:modified>
</cp:coreProperties>
</file>