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58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99695E-DFAC-43DE-A889-4A1B7FEB94A5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000240"/>
            <a:ext cx="7143800" cy="1071570"/>
          </a:xfrm>
        </p:spPr>
        <p:txBody>
          <a:bodyPr/>
          <a:lstStyle/>
          <a:p>
            <a:pPr algn="ctr"/>
            <a:r>
              <a:rPr lang="kk-KZ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Дәріс. 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кәсіби білім беру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72452" cy="604534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 дидактикалық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оқыту керек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?»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сұраққа жауап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жан-жақты дамытудың негізін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таным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жинаған 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дағдылардың жүйесін айтамыз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мазмұнының теориялық мәселелерін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іріктеу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В.В.Краевский,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И.Я.Лернер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В.С.Леднев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Скаткин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И.Я.Лернердің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анықтамасы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"білімнің мазмұны дегеніміз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оқушыға берілетін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дағды жүйесі, шығармашылық іс-әрекет, эмоциялық қарым-қатынас тәжірибесі".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бастысы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білімнің мазмұны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 жан-жақты үйлесімді дамыту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бағдарламаларының сипатына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қарай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кәсіби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 негіздерін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оқушылардың меңгеруі және нәтижесі.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білімнің мазмұнына оқу пәндерінің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 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ғылыми-жаратылыс;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гуманитарлық;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және 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дайындығы.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–кәсіби білімнің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тығыз байланыста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Кәсіби 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 өндіріс негіздерін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құралдарымен жұмыс істеуге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үйренеді, еңбекке,  техникаға, ғылымға қызығушылығын арттырады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құрылымы төрт компоненттен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тұрады.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мазмұнындағы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компонент,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болмысты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табиғат, қоғам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заңдарын ашу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тәжірибедегі іс-әрекет тәсілдерін оқушыға үйрету, білімді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қолдануға дағдыландыру, дәлірек айтсақ адамзат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жасаған іскерлік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дағдыларды меңгерту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Білімнің үшінші компоненті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жұмыс тәжірибесі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хабарлау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жаттығулар 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үлгіге қарап жұмыс істеумен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шектелмейді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жұмысқа оқушыны іздендіретін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оқулықтағы мәселелік әдіспен баяндалған шығармашылық есептер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үйретеді.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мазмұнының төртінші компоненті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өзара қатынас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мазмұнының түрлері: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күнделікті болмыс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ұғымдар, терминдер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ғылыми 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көзқарастарды дәлелдеуге керекті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күнделікті өмірден және ғылымнан алынған фактілер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болмыстың әртүрлі объектілері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құбылыстары арасындағы байланыстарды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көрсететін ғылымның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заңдары;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арасындағы 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іс-әрекет тәсілдері, таным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әрекеті және ғылыми білімді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өмір құбылыстарын бағалау нормалары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15328" cy="6116786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     </a:t>
            </a:r>
            <a:r>
              <a:rPr lang="kk-KZ" b="1" i="1" dirty="0" smtClean="0"/>
              <a:t>Кәсіби</a:t>
            </a:r>
            <a:r>
              <a:rPr lang="kk-KZ" i="1" dirty="0" smtClean="0"/>
              <a:t> </a:t>
            </a:r>
            <a:r>
              <a:rPr lang="kk-KZ" b="1" i="1" dirty="0" smtClean="0"/>
              <a:t>білім беру мазмұнының принциптері</a:t>
            </a:r>
            <a:r>
              <a:rPr lang="en-US" b="1" i="1" dirty="0" smtClean="0"/>
              <a:t>:</a:t>
            </a:r>
            <a:endParaRPr lang="ru-RU" b="1" dirty="0" smtClean="0"/>
          </a:p>
          <a:p>
            <a:pPr lvl="0"/>
            <a:r>
              <a:rPr lang="kk-KZ" dirty="0" smtClean="0"/>
              <a:t>тұлғаның, қоғамның мәдениет пен ғылымның білім беру мазмұнының принциптеріне қоятын талаптарына сәйкестілігі;</a:t>
            </a:r>
            <a:endParaRPr lang="ru-RU" dirty="0" smtClean="0"/>
          </a:p>
          <a:p>
            <a:pPr lvl="0"/>
            <a:r>
              <a:rPr lang="kk-KZ" dirty="0" smtClean="0"/>
              <a:t>оқытудың мазмұндық және процессуалдық бірлікте болу принципі;</a:t>
            </a:r>
            <a:endParaRPr lang="ru-RU" dirty="0" smtClean="0"/>
          </a:p>
          <a:p>
            <a:pPr lvl="0"/>
            <a:r>
              <a:rPr lang="kk-KZ" dirty="0" smtClean="0"/>
              <a:t>Кәсіби білім беру мазмұнының әртүрлі деңгейде қалыптасуының құрылымдық бірлігі принципі;</a:t>
            </a:r>
            <a:endParaRPr lang="ru-RU" dirty="0" smtClean="0"/>
          </a:p>
          <a:p>
            <a:pPr lvl="0"/>
            <a:r>
              <a:rPr lang="kk-KZ" dirty="0" smtClean="0"/>
              <a:t>Кәсіби білім беру мазмұнын гуманитарландыру принципі;</a:t>
            </a:r>
            <a:endParaRPr lang="ru-RU" dirty="0" smtClean="0"/>
          </a:p>
          <a:p>
            <a:pPr lvl="0"/>
            <a:r>
              <a:rPr lang="kk-KZ" dirty="0" smtClean="0"/>
              <a:t>Кәсіби білім беру мазмұнының фундаменталдылық принципі жатады.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429684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Кәсіби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үш түрлі мақсатты    көздейді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біріншісі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табиғат, қоғам,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техника,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өнер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меңгерту.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Бұған ғылымдағы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заңдылықтардан, фактілерден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ұғымдар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идеялардан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дүние-танымдық идеялармен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практикалық білік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 және ғылыми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тәсілдері 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практикалық іс-әрекетке, өз бетімен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етуге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 ү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шіншісі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алушылардың ғылыми дүниетанымын қалыптастыруды көздейді.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Білім алушылардың ғылыми көзқарасы мен сенімдерін қалыптастыру оқу пәндерін оқытуда олардың танымдық және тәрбиелік мүмкіндіктерін 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ығымен пайдалануды керек етеді.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Қазіргі заманғы кәсіби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берудің жалпы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мақсаттарына келесі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жағдайларды жатқызуға болады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оқушылардың бірқалыпты өзгерістегі әлеуметтік-экономикалық жағдайларға әлеуметтік жағынан жан-жақты және тиімді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үйренісуді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маманның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білімдерін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дағдыларын, білімдерін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кәсіби маңызды сапаларын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қалыптастыру.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071538" y="428604"/>
            <a:ext cx="6429420" cy="928694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Білім беру мазмұнын анықтайтын оқу-нормативтік құжаттар: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4282" y="2357430"/>
            <a:ext cx="1928826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жалпыға бірдей міндетті орта білім берудің мемлекеттік стандарты;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357422" y="2357430"/>
            <a:ext cx="1857388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базистік оқу жоспары;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00562" y="2357430"/>
            <a:ext cx="1857388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бағдарламасы;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826" y="2357430"/>
            <a:ext cx="2000296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құралы және оқулықтар.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10800000" flipV="1">
            <a:off x="1571604" y="1357298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H="1">
            <a:off x="3000364" y="164305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4893471" y="1607331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H="1">
            <a:off x="6572264" y="1428736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</TotalTime>
  <Words>454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Дәріс.  кәсіби білім беру ЖҮЙЕСІ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Жоғары кәісби білім беру мазмұнын қайта қалыптастырпудың негізгі тенденциялары.</dc:title>
  <dc:creator>Zero01</dc:creator>
  <cp:lastModifiedBy>admin</cp:lastModifiedBy>
  <cp:revision>23</cp:revision>
  <dcterms:created xsi:type="dcterms:W3CDTF">2016-03-17T06:13:16Z</dcterms:created>
  <dcterms:modified xsi:type="dcterms:W3CDTF">2020-08-30T13:08:51Z</dcterms:modified>
</cp:coreProperties>
</file>